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ipsa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cxnSp>
        <p:nvCxnSpPr>
          <p:cNvPr id="10" name="Přímá spojovací čára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čára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855B250-9F0D-44CA-8B76-C3AD62CF1C23}" type="datetimeFigureOut">
              <a:rPr lang="cs-CZ" smtClean="0"/>
              <a:pPr/>
              <a:t>7.4.2013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1E1302E-6992-463B-8EDE-9F37AABBF38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28596" y="1214422"/>
            <a:ext cx="8305800" cy="1981200"/>
          </a:xfrm>
        </p:spPr>
        <p:txBody>
          <a:bodyPr>
            <a:noAutofit/>
          </a:bodyPr>
          <a:lstStyle/>
          <a:p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/>
            </a:r>
            <a:br>
              <a:rPr lang="cs-CZ" sz="7200" dirty="0" smtClean="0"/>
            </a:br>
            <a:r>
              <a:rPr lang="cs-CZ" sz="7200" dirty="0" smtClean="0"/>
              <a:t>KLEMENT GOTTWALD</a:t>
            </a:r>
            <a:br>
              <a:rPr lang="cs-CZ" sz="7200" dirty="0" smtClean="0"/>
            </a:br>
            <a:r>
              <a:rPr lang="cs-CZ" sz="3600" dirty="0" smtClean="0">
                <a:solidFill>
                  <a:srgbClr val="C00000"/>
                </a:solidFill>
              </a:rPr>
              <a:t>(nar. 23. 11 1896) – (</a:t>
            </a:r>
            <a:r>
              <a:rPr lang="cs-CZ" sz="3600" smtClean="0">
                <a:solidFill>
                  <a:srgbClr val="C00000"/>
                </a:solidFill>
              </a:rPr>
              <a:t>zemř. </a:t>
            </a:r>
            <a:r>
              <a:rPr lang="cs-CZ" sz="3600" dirty="0" smtClean="0">
                <a:solidFill>
                  <a:srgbClr val="C00000"/>
                </a:solidFill>
              </a:rPr>
              <a:t>14. 3 1953)</a:t>
            </a:r>
            <a:endParaRPr lang="cs-CZ" sz="3600" dirty="0">
              <a:solidFill>
                <a:srgbClr val="C00000"/>
              </a:solidFill>
            </a:endParaRPr>
          </a:p>
        </p:txBody>
      </p:sp>
      <p:pic>
        <p:nvPicPr>
          <p:cNvPr id="4" name="Obrázek 3" descr="gottwa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4678" y="3786190"/>
            <a:ext cx="2854332" cy="278448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11. března 1953 – návrat ze Stalinova pohřbu</a:t>
            </a:r>
          </a:p>
          <a:p>
            <a:r>
              <a:rPr lang="cs-CZ" dirty="0" smtClean="0"/>
              <a:t>Závislost na alkoholu</a:t>
            </a:r>
          </a:p>
          <a:p>
            <a:r>
              <a:rPr lang="cs-CZ" dirty="0" smtClean="0"/>
              <a:t>Trpěl </a:t>
            </a:r>
            <a:r>
              <a:rPr lang="cs-CZ" dirty="0" err="1" smtClean="0"/>
              <a:t>sifilidou</a:t>
            </a:r>
            <a:endParaRPr lang="cs-CZ" dirty="0" smtClean="0"/>
          </a:p>
          <a:p>
            <a:r>
              <a:rPr lang="cs-CZ" dirty="0" smtClean="0"/>
              <a:t>14. března 1953 Klement Gottwald zemřel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OKOLNOSTI SMRTI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Jeho tělo bylo uloženo v mauzoleu</a:t>
            </a:r>
          </a:p>
          <a:p>
            <a:r>
              <a:rPr lang="cs-CZ" dirty="0" smtClean="0"/>
              <a:t>Tělo se později začalo rozpadat v důsledku pozdní mumifikace</a:t>
            </a:r>
          </a:p>
          <a:p>
            <a:r>
              <a:rPr lang="cs-CZ" dirty="0" smtClean="0"/>
              <a:t>Tělo se nepodařilo zachovat</a:t>
            </a:r>
          </a:p>
          <a:p>
            <a:r>
              <a:rPr lang="cs-CZ" dirty="0" smtClean="0"/>
              <a:t>1962 – došlo ke zpopelnění těla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1196820-img-klement-gottwal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18" y="4000504"/>
            <a:ext cx="5072066" cy="23913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02445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Dne 23. dubna 2007 byl posmrtně zbaven čestného občanství města Vyškova, což odhlasovalo 27 členné městské zastupitelstvo. </a:t>
            </a:r>
          </a:p>
          <a:p>
            <a:r>
              <a:rPr lang="cs-CZ" dirty="0" smtClean="0"/>
              <a:t>KSČM se dodnes hlásí k odkazu Klementa Gottwalda a při shromáždění k výročí založení komunistické strany vedoucí představitelé kladou kytice na jeho hrob.</a:t>
            </a:r>
          </a:p>
          <a:p>
            <a:r>
              <a:rPr lang="cs-CZ" dirty="0" smtClean="0"/>
              <a:t>Jeho sochy byly rozmístěné po celé republice. Po revoluci 1989 se staly terčem nenásilných negativních projevů. Ruce soch byly často potřeny červenou barvou na připomínku krve nevinných obětí z procesů 50. let, jindy měla socha na zádech velký batoh a na podstavci přibyl nápis „máš už sbaleno“. Gottwaldovy sochy byly postupně odstraněny.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ZAJÍMAVOSTI</a:t>
            </a:r>
            <a:endParaRPr lang="cs-CZ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Kdo je na obrázku ?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Jaká byla příčina úmrtí </a:t>
            </a:r>
            <a:r>
              <a:rPr lang="cs-CZ" dirty="0" err="1" smtClean="0"/>
              <a:t>K</a:t>
            </a:r>
            <a:r>
              <a:rPr lang="cs-CZ" dirty="0" smtClean="0"/>
              <a:t>.Gottwalda ?</a:t>
            </a:r>
          </a:p>
          <a:p>
            <a:endParaRPr lang="cs-CZ" dirty="0" smtClean="0"/>
          </a:p>
          <a:p>
            <a:r>
              <a:rPr lang="cs-CZ" dirty="0" smtClean="0"/>
              <a:t>K jaké politické straně se K. Gottwald hlásil 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ÚKOL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 descr="4203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29256" y="1428736"/>
            <a:ext cx="2637680" cy="148589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57200" y="2428868"/>
            <a:ext cx="8229600" cy="3667132"/>
          </a:xfrm>
        </p:spPr>
        <p:txBody>
          <a:bodyPr>
            <a:normAutofit/>
          </a:bodyPr>
          <a:lstStyle/>
          <a:p>
            <a:r>
              <a:rPr lang="cs-CZ" sz="5400" dirty="0" smtClean="0"/>
              <a:t>DĚKUJI ZA POZORNOST</a:t>
            </a:r>
          </a:p>
          <a:p>
            <a:pPr algn="ctr">
              <a:buNone/>
            </a:pPr>
            <a:r>
              <a:rPr lang="cs-CZ" sz="5400" dirty="0" smtClean="0">
                <a:sym typeface="Wingdings" pitchFamily="2" charset="2"/>
              </a:rPr>
              <a:t></a:t>
            </a:r>
            <a:endParaRPr lang="cs-CZ" sz="54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33394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Narodil se v Dědicích</a:t>
            </a:r>
          </a:p>
          <a:p>
            <a:r>
              <a:rPr lang="cs-CZ" dirty="0" smtClean="0"/>
              <a:t>Vyučil se truhlářem</a:t>
            </a:r>
          </a:p>
          <a:p>
            <a:r>
              <a:rPr lang="cs-CZ" dirty="0" smtClean="0"/>
              <a:t>Byl ženatý s Martou Gottwaldovou</a:t>
            </a:r>
          </a:p>
          <a:p>
            <a:r>
              <a:rPr lang="cs-CZ" dirty="0" smtClean="0"/>
              <a:t>Měli spolu dceru Martu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>
                <a:solidFill>
                  <a:srgbClr val="C00000"/>
                </a:solidFill>
              </a:rPr>
              <a:t>OSOBNÍ ŽIVOT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 descr="ADB20b9ee_gotwaldov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686" y="3071810"/>
            <a:ext cx="4381500" cy="343376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Československý komunistický politik </a:t>
            </a:r>
          </a:p>
          <a:p>
            <a:r>
              <a:rPr lang="cs-CZ" dirty="0" smtClean="0"/>
              <a:t>Premiér</a:t>
            </a:r>
          </a:p>
          <a:p>
            <a:r>
              <a:rPr lang="cs-CZ" dirty="0" smtClean="0"/>
              <a:t>Československý prezident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gotvw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7224" y="3714752"/>
            <a:ext cx="1409700" cy="1676400"/>
          </a:xfrm>
          <a:prstGeom prst="rect">
            <a:avLst/>
          </a:prstGeom>
        </p:spPr>
      </p:pic>
      <p:pic>
        <p:nvPicPr>
          <p:cNvPr id="5" name="Obrázek 4" descr="dsf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3357562"/>
            <a:ext cx="5238750" cy="24003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Pracoval na pražském sekretariátu KSČ</a:t>
            </a:r>
          </a:p>
          <a:p>
            <a:r>
              <a:rPr lang="cs-CZ" dirty="0" smtClean="0"/>
              <a:t>Na V. sjezdu KSČ v únoru 1929 se dostal do vedení strany</a:t>
            </a:r>
          </a:p>
          <a:p>
            <a:r>
              <a:rPr lang="cs-CZ" dirty="0" smtClean="0"/>
              <a:t>Byl zvolen generálním tajemníkem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1670" y="3357562"/>
            <a:ext cx="4929222" cy="301391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Listopad 1939 emigroval  do Sovětského svazu</a:t>
            </a:r>
          </a:p>
          <a:p>
            <a:r>
              <a:rPr lang="cs-CZ" dirty="0" smtClean="0"/>
              <a:t>Držel se na straně SSSR</a:t>
            </a:r>
          </a:p>
          <a:p>
            <a:r>
              <a:rPr lang="cs-CZ" dirty="0" smtClean="0"/>
              <a:t>Připravoval si půdu pro převzetí moci v Československu</a:t>
            </a:r>
          </a:p>
          <a:p>
            <a:r>
              <a:rPr lang="cs-CZ" dirty="0" smtClean="0"/>
              <a:t>Prosinec 1943 se Gottwald dohodl s Benešem na sjednocení domácího a zahraničního odboje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C00000"/>
                </a:solidFill>
              </a:rPr>
              <a:t>OBDOBÍ DRUHÉ SVĚTOVÉ VÁLKY</a:t>
            </a:r>
            <a:endParaRPr lang="cs-CZ" dirty="0">
              <a:solidFill>
                <a:srgbClr val="C00000"/>
              </a:solidFill>
            </a:endParaRPr>
          </a:p>
        </p:txBody>
      </p:sp>
      <p:pic>
        <p:nvPicPr>
          <p:cNvPr id="4" name="Obrázek 3" descr="plakat_gottwald_stalin_denik-3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8926" y="4357694"/>
            <a:ext cx="3238510" cy="192881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10.května 1945 se vrátil do Prahy </a:t>
            </a:r>
          </a:p>
          <a:p>
            <a:r>
              <a:rPr lang="cs-CZ" dirty="0" smtClean="0"/>
              <a:t>26.května 1946 komunisté zvítězili</a:t>
            </a:r>
          </a:p>
          <a:p>
            <a:r>
              <a:rPr lang="cs-CZ" dirty="0" smtClean="0"/>
              <a:t>2. července 1946 se stal předsedou vlády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256662790_64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3429000"/>
            <a:ext cx="7064396" cy="24955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1945 až 1947 - ,,Budovatel republiky“</a:t>
            </a:r>
          </a:p>
          <a:p>
            <a:r>
              <a:rPr lang="cs-CZ" dirty="0" smtClean="0"/>
              <a:t>Kolchozy nebudou</a:t>
            </a:r>
          </a:p>
          <a:p>
            <a:r>
              <a:rPr lang="cs-CZ" dirty="0" smtClean="0"/>
              <a:t>Jistoty v podnikání</a:t>
            </a:r>
          </a:p>
          <a:p>
            <a:r>
              <a:rPr lang="cs-CZ" dirty="0" smtClean="0"/>
              <a:t>1947 - měl pod palcem celou armádu</a:t>
            </a:r>
          </a:p>
          <a:p>
            <a:r>
              <a:rPr lang="cs-CZ" dirty="0" smtClean="0"/>
              <a:t>Stále ještě populární politik</a:t>
            </a:r>
          </a:p>
          <a:p>
            <a:r>
              <a:rPr lang="cs-CZ" dirty="0" smtClean="0"/>
              <a:t>Demise  dvanácti ministrů</a:t>
            </a:r>
          </a:p>
          <a:p>
            <a:r>
              <a:rPr lang="cs-CZ" dirty="0" smtClean="0"/>
              <a:t>Vytvoření nové vlády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42031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6314" y="3500438"/>
            <a:ext cx="4000528" cy="27979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Ústava 9. května</a:t>
            </a:r>
          </a:p>
          <a:p>
            <a:r>
              <a:rPr lang="cs-CZ" dirty="0" smtClean="0"/>
              <a:t>7. června 1948 E. Beneš abdikoval</a:t>
            </a:r>
          </a:p>
          <a:p>
            <a:r>
              <a:rPr lang="cs-CZ" dirty="0" smtClean="0"/>
              <a:t>14. června 1948 se prezidentského úřadu chopil Klement Gottwald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4" name="Obrázek 3" descr="6a00d83535771469e200e54f90f33b8834-500w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810" y="3286124"/>
            <a:ext cx="4071966" cy="287501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Na smrt bylo posláno více než 200 lidí</a:t>
            </a:r>
          </a:p>
          <a:p>
            <a:r>
              <a:rPr lang="cs-CZ" dirty="0" smtClean="0"/>
              <a:t>Přes 100 000 lidí bylo odsouzeno k mnohaletým trestům vězení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 descr="images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3429000"/>
            <a:ext cx="5000660" cy="22963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Lití písma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135</TotalTime>
  <Words>246</Words>
  <Application>Microsoft Office PowerPoint</Application>
  <PresentationFormat>Předvádění na obrazovce (4:3)</PresentationFormat>
  <Paragraphs>57</Paragraphs>
  <Slides>14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Papír</vt:lpstr>
      <vt:lpstr>    KLEMENT GOTTWALD (nar. 23. 11 1896) – (zemř. 14. 3 1953)</vt:lpstr>
      <vt:lpstr>OSOBNÍ ŽIVOT</vt:lpstr>
      <vt:lpstr>Snímek 3</vt:lpstr>
      <vt:lpstr>Snímek 4</vt:lpstr>
      <vt:lpstr>OBDOBÍ DRUHÉ SVĚTOVÉ VÁLKY</vt:lpstr>
      <vt:lpstr>Snímek 6</vt:lpstr>
      <vt:lpstr>Snímek 7</vt:lpstr>
      <vt:lpstr>Snímek 8</vt:lpstr>
      <vt:lpstr>Snímek 9</vt:lpstr>
      <vt:lpstr>OKOLNOSTI SMRTI</vt:lpstr>
      <vt:lpstr>Snímek 11</vt:lpstr>
      <vt:lpstr>ZAJÍMAVOSTI</vt:lpstr>
      <vt:lpstr>ÚKOL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KLEMENT GOTTWALD</dc:title>
  <dc:creator>lenka</dc:creator>
  <cp:lastModifiedBy>lenka</cp:lastModifiedBy>
  <cp:revision>19</cp:revision>
  <dcterms:created xsi:type="dcterms:W3CDTF">2013-04-04T19:31:19Z</dcterms:created>
  <dcterms:modified xsi:type="dcterms:W3CDTF">2013-04-07T19:00:35Z</dcterms:modified>
</cp:coreProperties>
</file>